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tossed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</a:t>
                      </a:r>
                      <a:r>
                        <a:rPr lang="en-US" sz="2400" baseline="0" dirty="0" smtClean="0"/>
                        <a:t> have thrown or flung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odd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Strange, unusual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contained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have held or enclosed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startled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have suddenly</a:t>
                      </a:r>
                      <a:r>
                        <a:rPr lang="en-US" sz="2400" baseline="0" dirty="0" smtClean="0"/>
                        <a:t> surprised someone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2" name="Picture 8" descr="C:\Documents and Settings\Erin Coffman\Local Settings\Temporary Internet Files\Content.IE5\OYN70FI8\MP90044225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035107" cy="1309007"/>
          </a:xfrm>
          <a:prstGeom prst="rect">
            <a:avLst/>
          </a:prstGeom>
          <a:noFill/>
        </p:spPr>
      </p:pic>
      <p:pic>
        <p:nvPicPr>
          <p:cNvPr id="1033" name="Picture 9" descr="C:\Documents and Settings\Erin Coffman\Local Settings\Temporary Internet Files\Content.IE5\P0HIDW1L\MC9002304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057400"/>
            <a:ext cx="1645468" cy="1227851"/>
          </a:xfrm>
          <a:prstGeom prst="rect">
            <a:avLst/>
          </a:prstGeom>
          <a:noFill/>
        </p:spPr>
      </p:pic>
      <p:pic>
        <p:nvPicPr>
          <p:cNvPr id="1034" name="Picture 10" descr="C:\Documents and Settings\Erin Coffman\Local Settings\Temporary Internet Files\Content.IE5\YC60P230\MC9003840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657600"/>
            <a:ext cx="1410919" cy="1401450"/>
          </a:xfrm>
          <a:prstGeom prst="rect">
            <a:avLst/>
          </a:prstGeom>
          <a:noFill/>
        </p:spPr>
      </p:pic>
      <p:pic>
        <p:nvPicPr>
          <p:cNvPr id="1035" name="Picture 11" descr="C:\Documents and Settings\Erin Coffman\Local Settings\Temporary Internet Files\Content.IE5\OYN70FI8\MC90041746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5562600"/>
            <a:ext cx="866821" cy="10471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leaned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have moved your body</a:t>
                      </a:r>
                      <a:r>
                        <a:rPr lang="en-US" sz="2400" baseline="0" dirty="0" smtClean="0"/>
                        <a:t> in a particular direction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search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look for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grateful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Showing thankfulness</a:t>
                      </a:r>
                      <a:r>
                        <a:rPr lang="en-US" sz="2400" baseline="0" dirty="0" smtClean="0"/>
                        <a:t> for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village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A very small town in the country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6" name="Picture 8" descr="C:\Documents and Settings\Erin Coffman\Local Settings\Temporary Internet Files\Content.IE5\YC60P230\MC9001406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52400"/>
            <a:ext cx="968197" cy="1371909"/>
          </a:xfrm>
          <a:prstGeom prst="rect">
            <a:avLst/>
          </a:prstGeom>
          <a:noFill/>
        </p:spPr>
      </p:pic>
      <p:pic>
        <p:nvPicPr>
          <p:cNvPr id="2058" name="Picture 10" descr="C:\Documents and Settings\Erin Coffman\Local Settings\Temporary Internet Files\Content.IE5\37EZLBLT\MC900431643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981200"/>
            <a:ext cx="1162050" cy="1162050"/>
          </a:xfrm>
          <a:prstGeom prst="rect">
            <a:avLst/>
          </a:prstGeom>
          <a:noFill/>
        </p:spPr>
      </p:pic>
      <p:pic>
        <p:nvPicPr>
          <p:cNvPr id="2059" name="Picture 11" descr="C:\Documents and Settings\Erin Coffman\Local Settings\Temporary Internet Files\Content.IE5\P0HIDW1L\MP90043924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581400"/>
            <a:ext cx="1676400" cy="1358682"/>
          </a:xfrm>
          <a:prstGeom prst="rect">
            <a:avLst/>
          </a:prstGeom>
          <a:noFill/>
        </p:spPr>
      </p:pic>
      <p:pic>
        <p:nvPicPr>
          <p:cNvPr id="2060" name="Picture 12" descr="C:\Documents and Settings\Erin Coffman\Local Settings\Temporary Internet Files\Content.IE5\OYN70FI8\MC90005921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5486400"/>
            <a:ext cx="1761134" cy="925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52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157</cp:revision>
  <dcterms:created xsi:type="dcterms:W3CDTF">2014-02-24T21:15:13Z</dcterms:created>
  <dcterms:modified xsi:type="dcterms:W3CDTF">2014-04-07T17:35:46Z</dcterms:modified>
</cp:coreProperties>
</file>